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23C7-DDCC-8944-DE10-593AEEA39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A785C-C8FD-A65A-48CD-90F4F6868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D23C7-5E16-E81F-9880-5DD5E4AE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629A0-ACF8-AF20-EB97-3D5DFD702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202DE-99B0-5148-E23A-F45D7E87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69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9BE9F-DAD6-1664-561B-C76A65941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2A18B-49E8-DD70-AB1F-4BE4F43C1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03C36-E03C-2A35-45DC-C0AE5E6E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1DAAE-C592-9CAB-467F-BD6C68B0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65771-E873-C971-0BC3-3256A772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7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DD4325-EE50-678A-D232-36481AADFA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735566-C5E4-39FF-7136-D1B3771B9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05CB2-949F-8C98-F3FA-1481F096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D4E9F-0BC5-F6D3-1EC4-E1C02AF7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54190-7930-3C33-4618-D8D0D89A6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4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72C7F-1A4F-D651-B7E8-44C03804D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B3BC1-A3A5-311C-0315-31E6FFE5F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C16AD-ACFD-CA3C-3B62-C17C99C91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2A51D-877C-1D14-E549-FC790DA2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14FB-01EE-DC02-A0DA-8B366A53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76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666C9-9CF0-CFEA-576C-E0D5037E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3C18F-714D-AEE0-3400-D1C79E19C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DA5A4-67C5-101F-0433-E248912F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8FDC8-69AB-AD47-E987-F07CED3C8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6F007-C09F-8723-274A-40AB1A7D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5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21B5-98BB-9CDA-3C0D-C04DF0B99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84938-E731-B1A4-BDF7-6FC082FD5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5C4E0-D550-EFEB-F803-81930BC33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E4EB2-D37B-8F24-0625-5AC98F14B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F3964-9E07-27CF-6937-FFF3B4503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003B4-2064-FA69-FC1C-EDE389CFC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4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02896-8E56-F32F-5970-53CD5A98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87D67-392F-6A89-C9B0-A02302E37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9082C-ED1C-21A9-16DB-A4420DC54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D42D3-5591-74FE-650C-FA114DE2D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C4BE50-9F99-7F0D-A518-166C58E6F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1EE00-62A5-030A-EE93-5B14F455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E8C32-15BC-B194-E66D-1CC1EDA18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B84F34-C98A-7B33-FEC0-27BA6E6DA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7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BE7E5-BC33-A94D-BE6B-CF84623F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2C4EF0-E2E0-E97A-431E-4CF8A9B53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E2012-7730-8B90-2228-7020119D2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75F69-BBC5-0D66-3696-8102E06E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7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8AB38-FDCD-D4D4-1998-752502F6D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AFAF5-8784-89B5-2444-43F0F344D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C27BC-20AF-C71E-6D5D-C147DB96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4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50C78-6624-4F94-10AE-E3B7A6483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68870-53B9-384C-963A-76226E0A7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5DA14-44B6-D53D-F060-C25D83B4C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35022-190D-8D0A-6175-61819FBDC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9502E-04D6-48E0-572A-2791E98D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8EAD5-DB64-93D5-9F99-DA6BE3F7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70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D9620-4F46-E0BB-D630-FC982228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0768E-0993-3BB8-888D-89B02FDD48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1AEBB9-8FFF-0924-DD9E-CEB51A7A4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C065A3-66C8-B8E7-9907-80B322BDB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FCCBE-8FD6-CA10-D248-41A22DD9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5F184-6B3D-6D66-C7FC-79BAAC442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84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1009AC-9B55-C5E8-54DF-6E5CEC15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5A02E-8203-E896-5C69-B567D9B28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F0756-B500-422D-2C7F-6E1D0A80DD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B4F6A-AF8B-45F2-A9E6-A2C46D3F8AAA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F7243-0D19-F2DE-A426-DA1EC510E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3054B-1C3B-5566-4928-9833BFCC10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562AF-7FBC-4C45-8BFC-35E6370D7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3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C20B-095C-556E-052E-15B004177B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442058-B059-D668-C2E0-A9E2A611C9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pplication Certification Licensing Supervisor Review Tools">
            <a:hlinkClick r:id="" action="ppaction://media"/>
            <a:extLst>
              <a:ext uri="{FF2B5EF4-FFF2-40B4-BE49-F238E27FC236}">
                <a16:creationId xmlns:a16="http://schemas.microsoft.com/office/drawing/2014/main" id="{75F85356-A7A5-1736-36C9-74F21A1CA2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9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3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2024-12-11T17:06:30Z</dcterms:created>
  <dcterms:modified xsi:type="dcterms:W3CDTF">2024-12-11T17:07:10Z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2024-12-11T17:07:10Z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8e09546f-d70f-4435-874d-aec8947e4da8</vt:lpwstr>
  </property>
  <property fmtid="{D5CDD505-2E9C-101B-9397-08002B2CF9AE}" pid="8" name="MSIP_Label_ea60d57e-af5b-4752-ac57-3e4f28ca11dc_ContentBits">
    <vt:lpwstr>0</vt:lpwstr>
  </property>
</Properties>
</file>